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994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4.png"/><Relationship Id="rId21" Type="http://schemas.openxmlformats.org/officeDocument/2006/relationships/image" Target="../media/image30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17" Type="http://schemas.openxmlformats.org/officeDocument/2006/relationships/image" Target="../media/image4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.png"/><Relationship Id="rId1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12.png"/><Relationship Id="rId15" Type="http://schemas.openxmlformats.org/officeDocument/2006/relationships/image" Target="../media/image36.png"/><Relationship Id="rId10" Type="http://schemas.openxmlformats.org/officeDocument/2006/relationships/image" Target="../media/image24.png"/><Relationship Id="rId19" Type="http://schemas.openxmlformats.org/officeDocument/2006/relationships/image" Target="../media/image40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video" Target="../media/media1.mp4"/><Relationship Id="rId16" Type="http://schemas.openxmlformats.org/officeDocument/2006/relationships/image" Target="../media/image44.png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video" Target="../media/media2.mp4"/><Relationship Id="rId16" Type="http://schemas.openxmlformats.org/officeDocument/2006/relationships/image" Target="../media/image49.png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11" Type="http://schemas.openxmlformats.org/officeDocument/2006/relationships/image" Target="../media/image46.png"/><Relationship Id="rId5" Type="http://schemas.openxmlformats.org/officeDocument/2006/relationships/image" Target="../media/image16.png"/><Relationship Id="rId1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45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5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5" Type="http://schemas.openxmlformats.org/officeDocument/2006/relationships/image" Target="../media/image51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6.png"/><Relationship Id="rId3" Type="http://schemas.openxmlformats.org/officeDocument/2006/relationships/image" Target="../media/image16.png"/><Relationship Id="rId7" Type="http://schemas.openxmlformats.org/officeDocument/2006/relationships/image" Target="../media/image45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1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1486" y="2312727"/>
            <a:ext cx="13717878" cy="57670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1068" y="4825259"/>
            <a:ext cx="8827127" cy="7153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8681" y="8701110"/>
            <a:ext cx="5950375" cy="7088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1850" y="1893176"/>
            <a:ext cx="4421307" cy="18343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56400" y="2282924"/>
            <a:ext cx="7506696" cy="5864548"/>
            <a:chOff x="8056400" y="2282924"/>
            <a:chExt cx="7506696" cy="58645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6155" y="2172679"/>
              <a:ext cx="1060016" cy="600877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883829" y="2653465"/>
              <a:ext cx="6679267" cy="5246916"/>
              <a:chOff x="8883829" y="2653465"/>
              <a:chExt cx="6679267" cy="5246916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35321" y="2604958"/>
                <a:ext cx="2147678" cy="563935"/>
              </a:xfrm>
              <a:prstGeom prst="rect">
                <a:avLst/>
              </a:prstGeom>
            </p:spPr>
          </p:pic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35321" y="3801605"/>
                <a:ext cx="2109583" cy="563935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35321" y="4998241"/>
                <a:ext cx="2147678" cy="56393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35321" y="6194889"/>
                <a:ext cx="1492326" cy="563935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35321" y="7391536"/>
                <a:ext cx="2722954" cy="563935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487" y="3825687"/>
            <a:ext cx="4745720" cy="14811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773" y="3070125"/>
            <a:ext cx="2399842" cy="654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73883" y="3709258"/>
            <a:ext cx="2892234" cy="7558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39768" y="4874353"/>
            <a:ext cx="2955482" cy="15351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057019"/>
            <a:ext cx="3507429" cy="7909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944354"/>
            <a:ext cx="2633852" cy="6098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17144"/>
            <a:ext cx="2759681" cy="6098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0860" y="5734925"/>
            <a:ext cx="2073833" cy="6098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788" y="6638716"/>
            <a:ext cx="1642185" cy="6098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88985" y="1010299"/>
            <a:ext cx="4742709" cy="13397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69668" y="734080"/>
            <a:ext cx="1804775" cy="18458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6001" y="592867"/>
            <a:ext cx="4421307" cy="1834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12691" y="3125933"/>
            <a:ext cx="6768965" cy="6208223"/>
            <a:chOff x="10812691" y="3125933"/>
            <a:chExt cx="6768965" cy="62082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12691" y="3125933"/>
              <a:ext cx="6768965" cy="62082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44773" y="5790363"/>
            <a:ext cx="1277347" cy="64450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81534" y="6651049"/>
            <a:ext cx="5052272" cy="14811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80581" y="6351499"/>
            <a:ext cx="4602950" cy="2361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3071563"/>
            <a:ext cx="2740633" cy="6098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5149" y="3929809"/>
            <a:ext cx="3395305" cy="7905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4817144"/>
            <a:ext cx="2759681" cy="6098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860" y="5734925"/>
            <a:ext cx="2073833" cy="6098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6638716"/>
            <a:ext cx="1642185" cy="6098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8985" y="1010299"/>
            <a:ext cx="4685575" cy="13388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69668" y="734080"/>
            <a:ext cx="1928585" cy="18446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6001" y="592867"/>
            <a:ext cx="4421307" cy="18343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67244" y="3303495"/>
            <a:ext cx="5939091" cy="14234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67244" y="5526625"/>
            <a:ext cx="4752748" cy="13662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67244" y="7723604"/>
            <a:ext cx="7015843" cy="13662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63617" y="3187191"/>
            <a:ext cx="1064213" cy="14233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75647" y="5411323"/>
            <a:ext cx="1083261" cy="142334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51587" y="7654918"/>
            <a:ext cx="1045166" cy="14328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071563"/>
            <a:ext cx="2740633" cy="6098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944354"/>
            <a:ext cx="2633852" cy="6098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4802600"/>
            <a:ext cx="3516905" cy="7905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0860" y="5734925"/>
            <a:ext cx="2073833" cy="6098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638716"/>
            <a:ext cx="1642185" cy="6098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29952" y="894364"/>
            <a:ext cx="6867684" cy="1495557"/>
            <a:chOff x="5529952" y="894364"/>
            <a:chExt cx="6867684" cy="14955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88985" y="1010299"/>
              <a:ext cx="4752242" cy="133888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9668" y="734080"/>
              <a:ext cx="1928585" cy="18446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6001" y="592867"/>
            <a:ext cx="4421307" cy="1834335"/>
          </a:xfrm>
          <a:prstGeom prst="rect">
            <a:avLst/>
          </a:prstGeom>
        </p:spPr>
      </p:pic>
      <p:pic>
        <p:nvPicPr>
          <p:cNvPr id="2" name="KakaoTalk_20230613_014753349">
            <a:hlinkClick r:id="" action="ppaction://media"/>
            <a:extLst>
              <a:ext uri="{FF2B5EF4-FFF2-40B4-BE49-F238E27FC236}">
                <a16:creationId xmlns:a16="http://schemas.microsoft.com/office/drawing/2014/main" id="{DB0DF0C2-3A5C-8199-C33C-CEBC8BEB1E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205830" y="3071563"/>
            <a:ext cx="10988207" cy="6180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071563"/>
            <a:ext cx="2740633" cy="6098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944354"/>
            <a:ext cx="2712062" cy="6098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817144"/>
            <a:ext cx="2759681" cy="6098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6316" y="5720381"/>
            <a:ext cx="2675810" cy="7905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6638716"/>
            <a:ext cx="1642185" cy="6098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29952" y="894364"/>
            <a:ext cx="6867684" cy="1495557"/>
            <a:chOff x="5529952" y="894364"/>
            <a:chExt cx="6867684" cy="14955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88985" y="1010299"/>
              <a:ext cx="3340414" cy="133888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9668" y="734080"/>
              <a:ext cx="1947632" cy="18446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6001" y="592867"/>
            <a:ext cx="4421307" cy="1834335"/>
          </a:xfrm>
          <a:prstGeom prst="rect">
            <a:avLst/>
          </a:prstGeom>
        </p:spPr>
      </p:pic>
      <p:pic>
        <p:nvPicPr>
          <p:cNvPr id="2" name="활용방안">
            <a:hlinkClick r:id="" action="ppaction://media"/>
            <a:extLst>
              <a:ext uri="{FF2B5EF4-FFF2-40B4-BE49-F238E27FC236}">
                <a16:creationId xmlns:a16="http://schemas.microsoft.com/office/drawing/2014/main" id="{1696FFF3-3708-5760-C11C-7DEAA333A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67400" y="2977181"/>
            <a:ext cx="11201400" cy="6300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3071563"/>
            <a:ext cx="2740633" cy="6098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3944354"/>
            <a:ext cx="2712062" cy="6098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4817144"/>
            <a:ext cx="2759681" cy="6098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6316" y="5720381"/>
            <a:ext cx="2675810" cy="7905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6638716"/>
            <a:ext cx="1642185" cy="6098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29952" y="894364"/>
            <a:ext cx="6867684" cy="1495557"/>
            <a:chOff x="5529952" y="894364"/>
            <a:chExt cx="6867684" cy="14955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8985" y="1010299"/>
              <a:ext cx="3340414" cy="133888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9668" y="734080"/>
              <a:ext cx="1947632" cy="18446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6001" y="592867"/>
            <a:ext cx="4421307" cy="18343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47109" y="3187015"/>
            <a:ext cx="5271754" cy="6663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73676" y="3066714"/>
            <a:ext cx="4525211" cy="11165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03385" y="4716613"/>
            <a:ext cx="6171429" cy="3390968"/>
            <a:chOff x="11603385" y="4716613"/>
            <a:chExt cx="6171429" cy="33909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03385" y="4716613"/>
              <a:ext cx="6171429" cy="33909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6537" y="4234232"/>
            <a:ext cx="3186291" cy="5456891"/>
            <a:chOff x="6306537" y="4234232"/>
            <a:chExt cx="3186291" cy="54568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06537" y="4234232"/>
              <a:ext cx="3186291" cy="5456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3071563"/>
            <a:ext cx="2740633" cy="6098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3944354"/>
            <a:ext cx="2712062" cy="6098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4817144"/>
            <a:ext cx="2759681" cy="6098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860" y="5734925"/>
            <a:ext cx="2073833" cy="6098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6624171"/>
            <a:ext cx="4305448" cy="786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6001" y="592867"/>
            <a:ext cx="4421307" cy="1834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29952" y="894364"/>
            <a:ext cx="6867684" cy="1495557"/>
            <a:chOff x="5529952" y="894364"/>
            <a:chExt cx="6867684" cy="14955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8985" y="1010299"/>
              <a:ext cx="6043604" cy="134609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9668" y="734080"/>
              <a:ext cx="1928585" cy="184463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95707" y="3281764"/>
            <a:ext cx="4541240" cy="18918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95710" y="6394035"/>
            <a:ext cx="6446955" cy="19013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07383" y="3599893"/>
            <a:ext cx="1367998" cy="1367998"/>
            <a:chOff x="5107383" y="3599893"/>
            <a:chExt cx="1367998" cy="13679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07383" y="3599893"/>
              <a:ext cx="1367998" cy="13679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40124" y="6830264"/>
            <a:ext cx="964476" cy="971248"/>
            <a:chOff x="5340124" y="6830264"/>
            <a:chExt cx="964476" cy="9712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40124" y="6830264"/>
              <a:ext cx="964476" cy="971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6014" y="2581283"/>
            <a:ext cx="13595100" cy="5192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681" y="8701110"/>
            <a:ext cx="5950375" cy="7088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7740" y="-35118"/>
            <a:ext cx="9300880" cy="7384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사용자 지정</PresentationFormat>
  <Paragraphs>0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KangRyun</cp:lastModifiedBy>
  <cp:revision>4</cp:revision>
  <dcterms:created xsi:type="dcterms:W3CDTF">2023-06-13T03:09:56Z</dcterms:created>
  <dcterms:modified xsi:type="dcterms:W3CDTF">2023-06-12T18:59:05Z</dcterms:modified>
</cp:coreProperties>
</file>